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1"/>
  </p:notesMasterIdLst>
  <p:handoutMasterIdLst>
    <p:handoutMasterId r:id="rId12"/>
  </p:handoutMasterIdLst>
  <p:sldIdLst>
    <p:sldId id="274" r:id="rId2"/>
    <p:sldId id="280" r:id="rId3"/>
    <p:sldId id="285" r:id="rId4"/>
    <p:sldId id="286" r:id="rId5"/>
    <p:sldId id="283" r:id="rId6"/>
    <p:sldId id="287" r:id="rId7"/>
    <p:sldId id="284" r:id="rId8"/>
    <p:sldId id="288" r:id="rId9"/>
    <p:sldId id="289" r:id="rId10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4912075E-2BAE-41F4-8F3A-FC010495FD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0801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16D8E52D-1DB0-4430-8510-7A5BEEBD42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17323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8FF3220-D44C-46D4-96EA-4CB50F806175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A8A590-F8CB-4508-8352-3CDC389562D6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E1DAC2F-165F-4474-95B1-0CFDE8951169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B6A6EF4-385B-490F-8FC2-524EB344232B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C8B3918-A557-4C6C-934E-23308B876F4F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3FF6AF8-DFBE-493E-AE44-8A5359C07455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2EBA342-8B8E-4981-8092-44F1067BF6B1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79EA587-C1C7-4873-A0FA-D22CA85C81EB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79EA587-C1C7-4873-A0FA-D22CA85C81EB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01885174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Times New Roman" panose="02020603050405020304" pitchFamily="18" charset="0"/>
                <a:ea typeface="新細明體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Times New Roman" panose="02020603050405020304" pitchFamily="18" charset="0"/>
                <a:ea typeface="新細明體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2751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迦福市基督徒聚會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7" r:id="rId1"/>
    <p:sldLayoutId id="2147483738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919163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sz="3200">
                <a:ea typeface="標楷體" pitchFamily="65" charset="-120"/>
              </a:rPr>
              <a:t>救主十架永遠是我誇耀原因，</a:t>
            </a:r>
            <a:endParaRPr lang="en-US" altLang="zh-TW" sz="3200">
              <a:ea typeface="標楷體" pitchFamily="65" charset="-120"/>
            </a:endParaRPr>
          </a:p>
          <a:p>
            <a:pPr algn="ctr" eaLnBrk="1" hangingPunct="1"/>
            <a:r>
              <a:rPr lang="en-US" altLang="zh-TW">
                <a:ea typeface="標楷體" pitchFamily="65" charset="-120"/>
              </a:rPr>
              <a:t>The cross of Christ shall ever be my boast and pride,</a:t>
            </a:r>
          </a:p>
          <a:p>
            <a:pPr algn="ctr" eaLnBrk="1" hangingPunct="1"/>
            <a:r>
              <a:rPr lang="zh-TW" altLang="en-US" sz="3200">
                <a:ea typeface="標楷體" pitchFamily="65" charset="-120"/>
              </a:rPr>
              <a:t>雖然有時屈身喘息力不能勝；</a:t>
            </a:r>
          </a:p>
          <a:p>
            <a:pPr algn="ctr" eaLnBrk="1" hangingPunct="1"/>
            <a:r>
              <a:rPr lang="en-US" altLang="zh-TW">
                <a:ea typeface="標楷體" pitchFamily="65" charset="-120"/>
              </a:rPr>
              <a:t>Tho’ there be times the heavy weight seems hard to bear,</a:t>
            </a:r>
          </a:p>
          <a:p>
            <a:pPr algn="ctr" eaLnBrk="1" hangingPunct="1"/>
            <a:r>
              <a:rPr lang="zh-TW" altLang="en-US" sz="3200">
                <a:ea typeface="標楷體" pitchFamily="65" charset="-120"/>
              </a:rPr>
              <a:t>但是長久旅居經歷已足證明，</a:t>
            </a:r>
          </a:p>
          <a:p>
            <a:pPr algn="ctr" eaLnBrk="1" hangingPunct="1"/>
            <a:r>
              <a:rPr lang="en-US" altLang="zh-TW">
                <a:ea typeface="標楷體" pitchFamily="65" charset="-120"/>
              </a:rPr>
              <a:t>But long has since this pilgrim journey testified:</a:t>
            </a:r>
            <a:endParaRPr lang="zh-TW" altLang="en-US">
              <a:ea typeface="標楷體" pitchFamily="65" charset="-120"/>
            </a:endParaRPr>
          </a:p>
          <a:p>
            <a:pPr algn="ctr" eaLnBrk="1" hangingPunct="1"/>
            <a:r>
              <a:rPr lang="zh-TW" altLang="en-US" sz="3200">
                <a:ea typeface="標楷體" pitchFamily="65" charset="-120"/>
              </a:rPr>
              <a:t>惟有十架能醫一切心靈傷痕。</a:t>
            </a:r>
          </a:p>
          <a:p>
            <a:pPr algn="ctr" eaLnBrk="1" hangingPunct="1"/>
            <a:r>
              <a:rPr lang="en-US" altLang="zh-TW">
                <a:ea typeface="標楷體" pitchFamily="65" charset="-120"/>
              </a:rPr>
              <a:t>Only the cross can heal the wound of deep despair,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3119"/>
            <a:ext cx="9144000" cy="790439"/>
          </a:xfrm>
          <a:prstGeom prst="rect">
            <a:avLst/>
          </a:prstGeom>
        </p:spPr>
        <p:txBody>
          <a:bodyPr/>
          <a:lstStyle/>
          <a:p>
            <a:pPr eaLnBrk="1" hangingPunct="1">
              <a:spcAft>
                <a:spcPts val="600"/>
              </a:spcAft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新細明體" panose="02020500000000000000" pitchFamily="18" charset="-120"/>
              </a:rPr>
              <a:t>H383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救主十架是我誇耀</a:t>
            </a:r>
            <a:r>
              <a:rPr lang="zh-TW" altLang="en-US" sz="2800" i="1" dirty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br>
              <a:rPr lang="zh-TW" altLang="en-US" b="1" dirty="0">
                <a:latin typeface="Arial Narrow" panose="020B0606020202030204" pitchFamily="34" charset="0"/>
                <a:ea typeface="新細明體" panose="02020500000000000000" pitchFamily="18" charset="-120"/>
              </a:rPr>
            </a:b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THE CROSS OF CHRIST</a:t>
            </a:r>
            <a:r>
              <a:rPr lang="zh-TW" altLang="en-US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H383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麻雀在彼找到安息之所，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Sparrows can find a place of quiet rest;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燕子在彼找到抱雛之窩；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Swallows can build for their young ones a nest.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經過十架我已達到通天之門，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Now by the cross I have come thru this heavenly gate,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在此我心充滿安息、感激聲音。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Therefore my heart is filled with peace and songs of praise!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H383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救主十架永遠是我誇耀原因，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 cross of Christ shall ever be my boast and pride,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雖然有時心肉衰殘，淚眼不明；</a:t>
            </a:r>
          </a:p>
          <a:p>
            <a:pPr algn="ctr" eaLnBrk="1" hangingPunct="1"/>
            <a:r>
              <a:rPr lang="en-US" altLang="zh-TW" dirty="0" err="1">
                <a:ea typeface="標楷體" pitchFamily="65" charset="-120"/>
              </a:rPr>
              <a:t>Tho</a:t>
            </a:r>
            <a:r>
              <a:rPr lang="en-US" altLang="zh-TW" dirty="0">
                <a:ea typeface="標楷體" pitchFamily="65" charset="-120"/>
              </a:rPr>
              <a:t>’ there be times tears from within may dim my eyes,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但祢是我心中力量，心中生命，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But in this vale, a spring shall flow to calm my sighs;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流淚谷中活泉湧流慰我衷心。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For Thou art mine, my strength, my heart, my very life.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-9525" y="231490"/>
            <a:ext cx="91440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H383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2/2)</a:t>
            </a:r>
          </a:p>
          <a:p>
            <a:pPr algn="ctr"/>
            <a:endParaRPr lang="en-US" altLang="zh-TW" sz="200" dirty="0">
              <a:latin typeface="Arial" charset="0"/>
              <a:ea typeface="新細明體" pitchFamily="-104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哦，主，我的在世旅居寒暑，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Yes, Lord, through these summer and winter times,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在此充滿何等甘甜滿足，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Oh what contentment filled with mirth is mine.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依靠十架乃是無窮喜樂原因，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Trusting the cross shall be my cause for endless joy;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在此我心歡樂反覆稱頌主名。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Therefore my heart shall bless Thy name with cheerful voice!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H383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救主十架永遠是我誇耀原因，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 cross of Christ shall ever be my boast and pride,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雖然有時旅足紅熱，疼痛難行；</a:t>
            </a:r>
          </a:p>
          <a:p>
            <a:pPr algn="ctr" eaLnBrk="1" hangingPunct="1"/>
            <a:r>
              <a:rPr lang="en-US" altLang="zh-TW" dirty="0" err="1">
                <a:ea typeface="標楷體" pitchFamily="65" charset="-120"/>
              </a:rPr>
              <a:t>Tho</a:t>
            </a:r>
            <a:r>
              <a:rPr lang="en-US" altLang="zh-TW" dirty="0">
                <a:ea typeface="標楷體" pitchFamily="65" charset="-120"/>
              </a:rPr>
              <a:t>’ there be times my feet be burned from painful strides,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在此我聞聖靈溫柔指引聲音，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But here I hear Thy tender voice so sweetly guides;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惟有十架乃是炎熱沙地涼亭。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Only the cross gives shelter in this desert land.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H383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祢的清涼活泉在此流奔，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How fresh and clear Thy spring with ease has flown.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飲我枯萎心田，甦我疲魂；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Drink to the full, O dry and weary soul!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就近十架我常獲得能力充盈，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Drawn to the cross my strength can be revived once more;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在此我心浸於甘源，讚美不停！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Therefore my heart shall flood with praise evermore!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H383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救主十架永遠是我誇耀原因，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 cross of Christ shall ever be my boast and pride,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雖然有時心頽力竭，難免呻吟；</a:t>
            </a:r>
          </a:p>
          <a:p>
            <a:pPr algn="ctr" eaLnBrk="1" hangingPunct="1"/>
            <a:r>
              <a:rPr lang="en-US" altLang="zh-TW" dirty="0" err="1">
                <a:ea typeface="標楷體" pitchFamily="65" charset="-120"/>
              </a:rPr>
              <a:t>Tho</a:t>
            </a:r>
            <a:r>
              <a:rPr lang="en-US" altLang="zh-TW" dirty="0">
                <a:ea typeface="標楷體" pitchFamily="65" charset="-120"/>
              </a:rPr>
              <a:t>’ there be times my heart’s so burdened with complaints.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倦眼忽見榮光一閃來自天庭，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Suddenly then, Thy glory ’fore my eyes appears: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十架今正帶我進入榮耀之境。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 cross now brings me to behold Thee face to face.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H383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我要低頭吻祢痛苦脚印，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And there I kiss the imprint of Thy feet;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每一脚印都成通天途徑；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Thy every step has paved a path for me.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堅持十架神的榮耀終滿我心，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O blessed cross, Thy gory has now filled my heart;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在此我要歡呼，我已跑完全程。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Therefore I sing for I have won the crown of Life!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H383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我要低頭吻祢痛苦脚印，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And there I kiss the imprint of Thy feet;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每一脚印都成通天途徑；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Thy every step has paved a path for me.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堅持十架神的榮耀終滿我心，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O blessed cross, Thy gory has now filled my heart;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在此我要歡呼，我已跑完全程。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Therefore I sing for I have won the crown of Life!</a:t>
            </a:r>
          </a:p>
        </p:txBody>
      </p:sp>
    </p:spTree>
    <p:extLst>
      <p:ext uri="{BB962C8B-B14F-4D97-AF65-F5344CB8AC3E}">
        <p14:creationId xmlns:p14="http://schemas.microsoft.com/office/powerpoint/2010/main" val="868797485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5956</TotalTime>
  <Words>821</Words>
  <Application>Microsoft Office PowerPoint</Application>
  <PresentationFormat>On-screen Show (16:9)</PresentationFormat>
  <Paragraphs>91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ＭＳ Ｐゴシック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H383  救主十架是我誇耀  THE CROSS OF CHRIST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130</cp:revision>
  <dcterms:created xsi:type="dcterms:W3CDTF">2017-05-30T04:43:42Z</dcterms:created>
  <dcterms:modified xsi:type="dcterms:W3CDTF">2017-08-05T21:01:57Z</dcterms:modified>
</cp:coreProperties>
</file>